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0" r:id="rId4"/>
    <p:sldId id="259" r:id="rId5"/>
    <p:sldId id="257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94"/>
  </p:normalViewPr>
  <p:slideViewPr>
    <p:cSldViewPr snapToGrid="0" snapToObjects="1">
      <p:cViewPr varScale="1">
        <p:scale>
          <a:sx n="90" d="100"/>
          <a:sy n="90" d="100"/>
        </p:scale>
        <p:origin x="23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4D7A7-F619-244D-B2FB-2744C460C2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4200" b="1" dirty="0"/>
              <a:t>Einführung in Data Science &amp; maschinelles Lernen mit R</a:t>
            </a:r>
            <a:endParaRPr lang="de-DE" sz="4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0CB6F43-65B4-254F-B166-44334A304E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Felix, Stefan, Jan und </a:t>
            </a:r>
            <a:r>
              <a:rPr lang="de-DE" dirty="0" err="1"/>
              <a:t>Finja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6295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500C34-767B-F34F-A8F0-396A7E756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Metrische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15E4FA-2048-8447-A525-36D32E479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Temperatur</a:t>
            </a:r>
          </a:p>
          <a:p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average</a:t>
            </a:r>
            <a:r>
              <a:rPr lang="de-DE" dirty="0"/>
              <a:t> der Umsätze (</a:t>
            </a:r>
            <a:r>
              <a:rPr lang="de-DE" dirty="0" err="1"/>
              <a:t>k</a:t>
            </a:r>
            <a:r>
              <a:rPr lang="de-DE" dirty="0"/>
              <a:t>=7)</a:t>
            </a:r>
          </a:p>
          <a:p>
            <a:r>
              <a:rPr lang="de-DE" dirty="0"/>
              <a:t>Sonnenscheindauer</a:t>
            </a:r>
          </a:p>
          <a:p>
            <a:r>
              <a:rPr lang="de-DE" dirty="0"/>
              <a:t>Niederschlagsmenge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3728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4D3DB9-03F9-3944-873C-ED0A6881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Ordinale</a:t>
            </a:r>
            <a:r>
              <a:rPr lang="de-DE" dirty="0"/>
              <a:t>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A18D1E-0CE7-EA42-87F4-537D11DFE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Bewölkung</a:t>
            </a:r>
          </a:p>
          <a:p>
            <a:r>
              <a:rPr lang="de-DE" b="1" dirty="0"/>
              <a:t>Windgeschwindigkeit</a:t>
            </a:r>
          </a:p>
        </p:txBody>
      </p:sp>
    </p:spTree>
    <p:extLst>
      <p:ext uri="{BB962C8B-B14F-4D97-AF65-F5344CB8AC3E}">
        <p14:creationId xmlns:p14="http://schemas.microsoft.com/office/powerpoint/2010/main" val="284986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D57FBA-F608-CA4A-9380-7A0378B4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Nominale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9EDE62-1B8F-4549-BCAE-03DCF6836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Wochentag</a:t>
            </a:r>
          </a:p>
          <a:p>
            <a:r>
              <a:rPr lang="de-DE" b="1" dirty="0"/>
              <a:t>Warengruppe</a:t>
            </a:r>
          </a:p>
        </p:txBody>
      </p:sp>
    </p:spTree>
    <p:extLst>
      <p:ext uri="{BB962C8B-B14F-4D97-AF65-F5344CB8AC3E}">
        <p14:creationId xmlns:p14="http://schemas.microsoft.com/office/powerpoint/2010/main" val="148838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2D5F7C-0D51-5B48-B7EC-F5C82C080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Dummy Variablen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2D3207-F2F6-9D41-BB3A-71D9B0F06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Feiertag</a:t>
            </a:r>
          </a:p>
          <a:p>
            <a:r>
              <a:rPr lang="de-DE" b="1" dirty="0"/>
              <a:t>Tag vor Feiertag</a:t>
            </a:r>
          </a:p>
          <a:p>
            <a:r>
              <a:rPr lang="de-DE" b="1" dirty="0"/>
              <a:t>Tag nach Feiertag</a:t>
            </a:r>
          </a:p>
          <a:p>
            <a:r>
              <a:rPr lang="de-DE" b="1" dirty="0"/>
              <a:t>Ferientag</a:t>
            </a:r>
          </a:p>
          <a:p>
            <a:r>
              <a:rPr lang="de-DE" b="1" dirty="0"/>
              <a:t>Kieler Woche</a:t>
            </a:r>
          </a:p>
          <a:p>
            <a:r>
              <a:rPr lang="de-DE" dirty="0"/>
              <a:t>Niederschlag</a:t>
            </a:r>
          </a:p>
        </p:txBody>
      </p:sp>
    </p:spTree>
    <p:extLst>
      <p:ext uri="{BB962C8B-B14F-4D97-AF65-F5344CB8AC3E}">
        <p14:creationId xmlns:p14="http://schemas.microsoft.com/office/powerpoint/2010/main" val="1393373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2FE9D-88F9-BF4E-8D9B-F8883906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de-DE" sz="4100" dirty="0"/>
              <a:t>Balkendiagrammen 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9B0855C-D463-6A4C-AC59-7E56E154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900" y="2032430"/>
            <a:ext cx="6927737" cy="427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816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2FE9D-88F9-BF4E-8D9B-F8883906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de-DE" sz="4100" dirty="0"/>
              <a:t>Balkendiagrammen II</a:t>
            </a:r>
          </a:p>
        </p:txBody>
      </p:sp>
    </p:spTree>
    <p:extLst>
      <p:ext uri="{BB962C8B-B14F-4D97-AF65-F5344CB8AC3E}">
        <p14:creationId xmlns:p14="http://schemas.microsoft.com/office/powerpoint/2010/main" val="1840364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748C27-D129-EC4E-9CD5-2DA867F37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﻿Ergebnisse der Schätzung einer SVM für den 01.06.2019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7B5FAE6D-BDE5-CA48-98CC-0A413FE07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3434270"/>
              </p:ext>
            </p:extLst>
          </p:nvPr>
        </p:nvGraphicFramePr>
        <p:xfrm>
          <a:off x="2175397" y="2862322"/>
          <a:ext cx="7841206" cy="2751399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920603">
                  <a:extLst>
                    <a:ext uri="{9D8B030D-6E8A-4147-A177-3AD203B41FA5}">
                      <a16:colId xmlns:a16="http://schemas.microsoft.com/office/drawing/2014/main" val="2772768001"/>
                    </a:ext>
                  </a:extLst>
                </a:gridCol>
                <a:gridCol w="3920603">
                  <a:extLst>
                    <a:ext uri="{9D8B030D-6E8A-4147-A177-3AD203B41FA5}">
                      <a16:colId xmlns:a16="http://schemas.microsoft.com/office/drawing/2014/main" val="1620541133"/>
                    </a:ext>
                  </a:extLst>
                </a:gridCol>
              </a:tblGrid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Warengruppe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Umsätze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0276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265,38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2993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243,21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768665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262,17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800916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287,64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33847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264,73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417470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247,98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472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0794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BA783F-88FA-C242-AA1C-B05A4280A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﻿Ergebnisse der Schätzung einer SVM für den 01.06.2019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A948ADA2-5143-3A4A-94F8-EBFF9C74F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988974"/>
              </p:ext>
            </p:extLst>
          </p:nvPr>
        </p:nvGraphicFramePr>
        <p:xfrm>
          <a:off x="2175397" y="2862322"/>
          <a:ext cx="7841206" cy="2751399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920603">
                  <a:extLst>
                    <a:ext uri="{9D8B030D-6E8A-4147-A177-3AD203B41FA5}">
                      <a16:colId xmlns:a16="http://schemas.microsoft.com/office/drawing/2014/main" val="2772768001"/>
                    </a:ext>
                  </a:extLst>
                </a:gridCol>
                <a:gridCol w="3920603">
                  <a:extLst>
                    <a:ext uri="{9D8B030D-6E8A-4147-A177-3AD203B41FA5}">
                      <a16:colId xmlns:a16="http://schemas.microsoft.com/office/drawing/2014/main" val="1620541133"/>
                    </a:ext>
                  </a:extLst>
                </a:gridCol>
              </a:tblGrid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Warengruppe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Umsätze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0276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2993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768665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800916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33847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417470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472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7952333"/>
      </p:ext>
    </p:extLst>
  </p:cSld>
  <p:clrMapOvr>
    <a:masterClrMapping/>
  </p:clrMapOvr>
</p:sld>
</file>

<file path=ppt/theme/theme1.xml><?xml version="1.0" encoding="utf-8"?>
<a:theme xmlns:a="http://schemas.openxmlformats.org/drawingml/2006/main" name="Ausschnitt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</Words>
  <Application>Microsoft Macintosh PowerPoint</Application>
  <PresentationFormat>Breitbild</PresentationFormat>
  <Paragraphs>52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1" baseType="lpstr">
      <vt:lpstr>Franklin Gothic Book</vt:lpstr>
      <vt:lpstr>Ausschnitt</vt:lpstr>
      <vt:lpstr>Einführung in Data Science &amp; maschinelles Lernen mit R</vt:lpstr>
      <vt:lpstr>Metrische Daten</vt:lpstr>
      <vt:lpstr>Ordinale Daten</vt:lpstr>
      <vt:lpstr>Nominale Daten</vt:lpstr>
      <vt:lpstr>Dummy Variablen</vt:lpstr>
      <vt:lpstr>Balkendiagrammen I</vt:lpstr>
      <vt:lpstr>Balkendiagrammen II</vt:lpstr>
      <vt:lpstr>Ergebnisse der Schätzung einer SVM für den 01.06.2019  </vt:lpstr>
      <vt:lpstr>Ergebnisse der Schätzung einer SVM für den 01.06.2019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Data Science &amp; maschinelles Lernen mit R</dc:title>
  <dc:creator>Philipp Stobbe</dc:creator>
  <cp:lastModifiedBy>Philipp Stobbe</cp:lastModifiedBy>
  <cp:revision>1</cp:revision>
  <dcterms:created xsi:type="dcterms:W3CDTF">2020-01-22T14:19:47Z</dcterms:created>
  <dcterms:modified xsi:type="dcterms:W3CDTF">2020-01-22T14:24:23Z</dcterms:modified>
</cp:coreProperties>
</file>